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E2EBD-B692-412A-8901-A63B929FB63F}" type="datetimeFigureOut">
              <a:rPr lang="en-PH" smtClean="0"/>
              <a:t>5/4/2018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0DC1-8D17-45D3-B314-F3BDE32E6FB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606361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E2EBD-B692-412A-8901-A63B929FB63F}" type="datetimeFigureOut">
              <a:rPr lang="en-PH" smtClean="0"/>
              <a:t>5/4/2018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0DC1-8D17-45D3-B314-F3BDE32E6FB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602788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E2EBD-B692-412A-8901-A63B929FB63F}" type="datetimeFigureOut">
              <a:rPr lang="en-PH" smtClean="0"/>
              <a:t>5/4/2018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0DC1-8D17-45D3-B314-F3BDE32E6FB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5521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E2EBD-B692-412A-8901-A63B929FB63F}" type="datetimeFigureOut">
              <a:rPr lang="en-PH" smtClean="0"/>
              <a:t>5/4/2018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0DC1-8D17-45D3-B314-F3BDE32E6FB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161926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E2EBD-B692-412A-8901-A63B929FB63F}" type="datetimeFigureOut">
              <a:rPr lang="en-PH" smtClean="0"/>
              <a:t>5/4/2018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0DC1-8D17-45D3-B314-F3BDE32E6FB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850628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E2EBD-B692-412A-8901-A63B929FB63F}" type="datetimeFigureOut">
              <a:rPr lang="en-PH" smtClean="0"/>
              <a:t>5/4/2018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0DC1-8D17-45D3-B314-F3BDE32E6FB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28207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E2EBD-B692-412A-8901-A63B929FB63F}" type="datetimeFigureOut">
              <a:rPr lang="en-PH" smtClean="0"/>
              <a:t>5/4/2018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0DC1-8D17-45D3-B314-F3BDE32E6FB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113214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E2EBD-B692-412A-8901-A63B929FB63F}" type="datetimeFigureOut">
              <a:rPr lang="en-PH" smtClean="0"/>
              <a:t>5/4/2018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0DC1-8D17-45D3-B314-F3BDE32E6FB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4310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E2EBD-B692-412A-8901-A63B929FB63F}" type="datetimeFigureOut">
              <a:rPr lang="en-PH" smtClean="0"/>
              <a:t>5/4/2018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0DC1-8D17-45D3-B314-F3BDE32E6FB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69673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E2EBD-B692-412A-8901-A63B929FB63F}" type="datetimeFigureOut">
              <a:rPr lang="en-PH" smtClean="0"/>
              <a:t>5/4/2018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0DC1-8D17-45D3-B314-F3BDE32E6FB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659969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E2EBD-B692-412A-8901-A63B929FB63F}" type="datetimeFigureOut">
              <a:rPr lang="en-PH" smtClean="0"/>
              <a:t>5/4/2018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0DC1-8D17-45D3-B314-F3BDE32E6FB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09503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E2EBD-B692-412A-8901-A63B929FB63F}" type="datetimeFigureOut">
              <a:rPr lang="en-PH" smtClean="0"/>
              <a:t>5/4/2018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A0DC1-8D17-45D3-B314-F3BDE32E6FB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709607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417" y="-51346"/>
            <a:ext cx="12286280" cy="69123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87132" y="2051967"/>
            <a:ext cx="2717442" cy="306094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7" name="TextBox 6"/>
          <p:cNvSpPr txBox="1"/>
          <p:nvPr/>
        </p:nvSpPr>
        <p:spPr>
          <a:xfrm>
            <a:off x="2931928" y="1187425"/>
            <a:ext cx="5679583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PH" sz="3600" b="1" dirty="0">
                <a:solidFill>
                  <a:srgbClr val="FFFF00"/>
                </a:solidFill>
                <a:latin typeface="Myriad Pro" panose="020B0503030403020204" pitchFamily="34" charset="0"/>
              </a:rPr>
              <a:t>CONGRATULATIONS!!!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09374" y="2490384"/>
            <a:ext cx="5679583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PH" sz="2800" b="1" dirty="0">
                <a:solidFill>
                  <a:srgbClr val="FFFF00"/>
                </a:solidFill>
                <a:latin typeface="Myriad Pro" panose="020B0503030403020204" pitchFamily="34" charset="0"/>
              </a:rPr>
              <a:t>Jeremy Luke </a:t>
            </a:r>
            <a:r>
              <a:rPr lang="en-PH" sz="2800" b="1" dirty="0" err="1">
                <a:solidFill>
                  <a:srgbClr val="FFFF00"/>
                </a:solidFill>
                <a:latin typeface="Myriad Pro" panose="020B0503030403020204" pitchFamily="34" charset="0"/>
              </a:rPr>
              <a:t>Bolatag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09375" y="3322253"/>
            <a:ext cx="5679583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PH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Katong</a:t>
            </a:r>
            <a:r>
              <a:rPr lang="en-PH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 </a:t>
            </a:r>
            <a:r>
              <a:rPr lang="en-PH" sz="28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Gabii</a:t>
            </a:r>
            <a:r>
              <a:rPr lang="en-PH" sz="2800" i="1" dirty="0">
                <a:solidFill>
                  <a:schemeClr val="bg1"/>
                </a:solidFill>
                <a:latin typeface="Myriad Pro" panose="020B0503030403020204" pitchFamily="34" charset="0"/>
              </a:rPr>
              <a:t> (That Night)</a:t>
            </a:r>
          </a:p>
        </p:txBody>
      </p:sp>
      <p:sp>
        <p:nvSpPr>
          <p:cNvPr id="3" name="Rectangle 2"/>
          <p:cNvSpPr/>
          <p:nvPr/>
        </p:nvSpPr>
        <p:spPr>
          <a:xfrm>
            <a:off x="4407206" y="4146135"/>
            <a:ext cx="6096000" cy="646331"/>
          </a:xfrm>
          <a:prstGeom prst="rect">
            <a:avLst/>
          </a:prstGeom>
        </p:spPr>
        <p:txBody>
          <a:bodyPr anchor="t">
            <a:spAutoFit/>
          </a:bodyPr>
          <a:lstStyle/>
          <a:p>
            <a:pPr algn="ctr"/>
            <a:r>
              <a:rPr lang="en-PH" dirty="0">
                <a:solidFill>
                  <a:schemeClr val="bg1"/>
                </a:solidFill>
                <a:latin typeface="Myriad Pro" panose="020B0503030403020204" pitchFamily="34" charset="0"/>
              </a:rPr>
              <a:t>Shortlisted </a:t>
            </a:r>
            <a:endParaRPr lang="en-US">
              <a:solidFill>
                <a:srgbClr val="000000"/>
              </a:solidFill>
              <a:latin typeface="Calibri"/>
              <a:cs typeface="Calibri"/>
            </a:endParaRPr>
          </a:p>
          <a:p>
            <a:pPr algn="ctr"/>
            <a:r>
              <a:rPr lang="en-PH" dirty="0">
                <a:solidFill>
                  <a:schemeClr val="bg1"/>
                </a:solidFill>
                <a:latin typeface="Myriad Pro" panose="020B0503030403020204" pitchFamily="34" charset="0"/>
              </a:rPr>
              <a:t>BAFTA Student Film Category </a:t>
            </a:r>
            <a:endParaRPr lang="en-US" dirty="0">
              <a:cs typeface="Calibri"/>
            </a:endParaRPr>
          </a:p>
        </p:txBody>
      </p:sp>
      <p:pic>
        <p:nvPicPr>
          <p:cNvPr id="11" name="Picture 11" descr="A person wearing a suit and tie smiling at the camera&#10;&#10;Description generated with very high confidence">
            <a:extLst>
              <a:ext uri="{FF2B5EF4-FFF2-40B4-BE49-F238E27FC236}">
                <a16:creationId xmlns:a16="http://schemas.microsoft.com/office/drawing/2014/main" id="{72885DA6-384D-4828-95CB-2BEDDB0A2F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0482" y="2246463"/>
            <a:ext cx="2149414" cy="2753264"/>
          </a:xfrm>
          <a:prstGeom prst="rect">
            <a:avLst/>
          </a:prstGeom>
        </p:spPr>
      </p:pic>
      <p:pic>
        <p:nvPicPr>
          <p:cNvPr id="13" name="Picture 13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2BC7E83D-0D53-4C42-B38A-7016B60F6B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0702" y="5185778"/>
            <a:ext cx="2743200" cy="1461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391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SRI02</dc:creator>
  <cp:lastModifiedBy>Ana Karina Cosio</cp:lastModifiedBy>
  <cp:revision>5</cp:revision>
  <dcterms:created xsi:type="dcterms:W3CDTF">2018-03-28T06:13:48Z</dcterms:created>
  <dcterms:modified xsi:type="dcterms:W3CDTF">2018-05-04T06:01:07Z</dcterms:modified>
</cp:coreProperties>
</file>